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Radley" charset="1" panose="000005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7315200" y="7315200"/>
            <a:ext cx="43891200" cy="29260800"/>
          </a:xfrm>
          <a:custGeom>
            <a:avLst/>
            <a:gdLst/>
            <a:ahLst/>
            <a:cxnLst/>
            <a:rect r="r" b="b" t="t" l="l"/>
            <a:pathLst>
              <a:path h="29260800" w="43891200">
                <a:moveTo>
                  <a:pt x="0" y="29260800"/>
                </a:moveTo>
                <a:lnTo>
                  <a:pt x="0" y="0"/>
                </a:lnTo>
                <a:lnTo>
                  <a:pt x="43891200" y="0"/>
                </a:lnTo>
                <a:lnTo>
                  <a:pt x="43891200" y="29260800"/>
                </a:lnTo>
                <a:lnTo>
                  <a:pt x="0" y="29260800"/>
                </a:lnTo>
                <a:close/>
              </a:path>
            </a:pathLst>
          </a:custGeom>
          <a:blipFill>
            <a:blip r:embed="rId2"/>
            <a:stretch>
              <a:fillRect l="-260" t="-9576" r="-9331" b="-825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574240" y="14946334"/>
            <a:ext cx="34409281" cy="4043091"/>
          </a:xfrm>
          <a:custGeom>
            <a:avLst/>
            <a:gdLst/>
            <a:ahLst/>
            <a:cxnLst/>
            <a:rect r="r" b="b" t="t" l="l"/>
            <a:pathLst>
              <a:path h="4043091" w="34409281">
                <a:moveTo>
                  <a:pt x="0" y="0"/>
                </a:moveTo>
                <a:lnTo>
                  <a:pt x="34409280" y="0"/>
                </a:lnTo>
                <a:lnTo>
                  <a:pt x="34409280" y="4043090"/>
                </a:lnTo>
                <a:lnTo>
                  <a:pt x="0" y="40430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966450" y="-1314971"/>
            <a:ext cx="33193699" cy="12110618"/>
          </a:xfrm>
          <a:custGeom>
            <a:avLst/>
            <a:gdLst/>
            <a:ahLst/>
            <a:cxnLst/>
            <a:rect r="r" b="b" t="t" l="l"/>
            <a:pathLst>
              <a:path h="12110618" w="33193699">
                <a:moveTo>
                  <a:pt x="0" y="0"/>
                </a:moveTo>
                <a:lnTo>
                  <a:pt x="33193700" y="0"/>
                </a:lnTo>
                <a:lnTo>
                  <a:pt x="33193700" y="12110618"/>
                </a:lnTo>
                <a:lnTo>
                  <a:pt x="0" y="12110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112" t="-145524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-1966450" y="33095553"/>
            <a:ext cx="33193699" cy="12110618"/>
          </a:xfrm>
          <a:custGeom>
            <a:avLst/>
            <a:gdLst/>
            <a:ahLst/>
            <a:cxnLst/>
            <a:rect r="r" b="b" t="t" l="l"/>
            <a:pathLst>
              <a:path h="12110618" w="33193699">
                <a:moveTo>
                  <a:pt x="33193700" y="12110618"/>
                </a:moveTo>
                <a:lnTo>
                  <a:pt x="0" y="12110618"/>
                </a:lnTo>
                <a:lnTo>
                  <a:pt x="0" y="0"/>
                </a:lnTo>
                <a:lnTo>
                  <a:pt x="33193700" y="0"/>
                </a:lnTo>
                <a:lnTo>
                  <a:pt x="33193700" y="12110618"/>
                </a:lnTo>
                <a:close/>
              </a:path>
            </a:pathLst>
          </a:custGeom>
          <a:blipFill>
            <a:blip r:embed="rId5"/>
            <a:stretch>
              <a:fillRect l="-3112" t="-145524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758048" y="20937306"/>
            <a:ext cx="13744705" cy="1310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37"/>
              </a:lnSpc>
            </a:pPr>
            <a:r>
              <a:rPr lang="en-US" sz="7741" spc="774">
                <a:solidFill>
                  <a:srgbClr val="967566"/>
                </a:solidFill>
                <a:latin typeface="Radley"/>
                <a:ea typeface="Radley"/>
                <a:cs typeface="Radley"/>
                <a:sym typeface="Radley"/>
              </a:rPr>
              <a:t>TO OUR WEDDING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26080" y="24934750"/>
            <a:ext cx="23408640" cy="1998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56"/>
              </a:lnSpc>
            </a:pPr>
            <a:r>
              <a:rPr lang="en-US" sz="11611" spc="1451">
                <a:solidFill>
                  <a:srgbClr val="967566"/>
                </a:solidFill>
                <a:latin typeface="Radley"/>
                <a:ea typeface="Radley"/>
                <a:cs typeface="Radley"/>
                <a:sym typeface="Radley"/>
              </a:rPr>
              <a:t>JONATHAN &amp; ESTELLE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758048" y="28872938"/>
            <a:ext cx="13744705" cy="1310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37"/>
              </a:lnSpc>
            </a:pPr>
            <a:r>
              <a:rPr lang="en-US" sz="7741" spc="774">
                <a:solidFill>
                  <a:srgbClr val="967566"/>
                </a:solidFill>
                <a:latin typeface="Radley"/>
                <a:ea typeface="Radley"/>
                <a:cs typeface="Radley"/>
                <a:sym typeface="Radley"/>
              </a:rPr>
              <a:t>28.08.2028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DAGyYcw1OxI</dc:identifier>
  <dcterms:modified xsi:type="dcterms:W3CDTF">2011-08-01T06:04:30Z</dcterms:modified>
  <cp:revision>1</cp:revision>
  <dc:title>Brown and Yellow Minimalist Floral Watercolor Welcome Poster (32 x 48 英寸)</dc:title>
</cp:coreProperties>
</file>